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9" r:id="rId2"/>
    <p:sldId id="262" r:id="rId3"/>
    <p:sldId id="263" r:id="rId4"/>
    <p:sldId id="264" r:id="rId5"/>
    <p:sldId id="265" r:id="rId6"/>
    <p:sldId id="272" r:id="rId7"/>
    <p:sldId id="273" r:id="rId8"/>
    <p:sldId id="274" r:id="rId9"/>
  </p:sldIdLst>
  <p:sldSz cx="12192000" cy="6858000"/>
  <p:notesSz cx="6858000" cy="9144000"/>
  <p:defaultTextStyle>
    <a:defPPr>
      <a:defRPr lang="en-US"/>
    </a:defPPr>
    <a:lvl1pPr marL="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1"/>
    <p:restoredTop sz="94599"/>
  </p:normalViewPr>
  <p:slideViewPr>
    <p:cSldViewPr snapToGrid="0" snapToObjects="1">
      <p:cViewPr varScale="1">
        <p:scale>
          <a:sx n="106" d="100"/>
          <a:sy n="106" d="100"/>
        </p:scale>
        <p:origin x="9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e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95499" y="2541483"/>
            <a:ext cx="9766415" cy="701731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Master title slide style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95499" y="3867046"/>
            <a:ext cx="7591054" cy="4247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195499" y="4291778"/>
            <a:ext cx="7591054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Presenter Title 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195499" y="4906377"/>
            <a:ext cx="5155425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95498" y="5248009"/>
            <a:ext cx="5155425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Event Title</a:t>
            </a:r>
          </a:p>
        </p:txBody>
      </p:sp>
    </p:spTree>
    <p:extLst>
      <p:ext uri="{BB962C8B-B14F-4D97-AF65-F5344CB8AC3E}">
        <p14:creationId xmlns:p14="http://schemas.microsoft.com/office/powerpoint/2010/main" val="1939637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9883" y="2790497"/>
            <a:ext cx="5973818" cy="2958662"/>
          </a:xfrm>
          <a:prstGeom prst="rect">
            <a:avLst/>
          </a:prstGeom>
        </p:spPr>
        <p:txBody>
          <a:bodyPr/>
          <a:lstStyle>
            <a:lvl1pPr marL="228584" indent="-228584">
              <a:lnSpc>
                <a:spcPct val="100000"/>
              </a:lnSpc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</a:defRPr>
            </a:lvl1pPr>
            <a:lvl2pPr marL="685750" indent="-228584">
              <a:lnSpc>
                <a:spcPct val="100000"/>
              </a:lnSpc>
              <a:buClr>
                <a:schemeClr val="accent2"/>
              </a:buClr>
              <a:buFont typeface=".HelveticaNeueDeskInterface-Regular" charset="-120"/>
              <a:buChar char="»"/>
              <a:defRPr sz="20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r>
              <a:rPr lang="en-US" altLang="en-US" dirty="0"/>
              <a:t>Lorem ipsum dolor sit </a:t>
            </a:r>
            <a:r>
              <a:rPr lang="en-US" altLang="en-US" dirty="0" err="1"/>
              <a:t>amet</a:t>
            </a:r>
            <a:r>
              <a:rPr lang="en-US" altLang="en-US" dirty="0"/>
              <a:t>, </a:t>
            </a:r>
            <a:r>
              <a:rPr lang="en-US" altLang="en-US" dirty="0" err="1"/>
              <a:t>consectetur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elit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 err="1"/>
              <a:t>Morbi</a:t>
            </a:r>
            <a:r>
              <a:rPr lang="en-US" altLang="en-US" dirty="0"/>
              <a:t> </a:t>
            </a:r>
            <a:r>
              <a:rPr lang="en-US" altLang="en-US" dirty="0" err="1"/>
              <a:t>blandit</a:t>
            </a:r>
            <a:r>
              <a:rPr lang="en-US" altLang="en-US" dirty="0"/>
              <a:t> pharetra </a:t>
            </a:r>
            <a:r>
              <a:rPr lang="en-US" altLang="en-US" dirty="0" err="1"/>
              <a:t>enim</a:t>
            </a:r>
            <a:r>
              <a:rPr lang="en-US" altLang="en-US" dirty="0"/>
              <a:t>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molestie</a:t>
            </a:r>
            <a:r>
              <a:rPr lang="en-US" altLang="en-US" dirty="0"/>
              <a:t> </a:t>
            </a:r>
            <a:r>
              <a:rPr lang="en-US" altLang="en-US" dirty="0" err="1"/>
              <a:t>erat</a:t>
            </a:r>
            <a:r>
              <a:rPr lang="en-US" altLang="en-US" dirty="0"/>
              <a:t> </a:t>
            </a:r>
            <a:r>
              <a:rPr lang="en-US" altLang="en-US" dirty="0" err="1"/>
              <a:t>venenatis</a:t>
            </a:r>
            <a:r>
              <a:rPr lang="en-US" altLang="en-US" dirty="0"/>
              <a:t> </a:t>
            </a:r>
            <a:r>
              <a:rPr lang="en-US" altLang="en-US" dirty="0" err="1"/>
              <a:t>varius</a:t>
            </a:r>
            <a:r>
              <a:rPr lang="en-US" altLang="en-US" dirty="0"/>
              <a:t>.</a:t>
            </a:r>
          </a:p>
          <a:p>
            <a:pPr lvl="2">
              <a:buFont typeface="Arial" charset="0"/>
              <a:buChar char="•"/>
            </a:pPr>
            <a:r>
              <a:rPr lang="en-US" altLang="en-US" dirty="0" err="1"/>
              <a:t>Sed</a:t>
            </a:r>
            <a:r>
              <a:rPr lang="en-US" altLang="en-US" dirty="0"/>
              <a:t> </a:t>
            </a:r>
            <a:r>
              <a:rPr lang="en-US" altLang="en-US" dirty="0" err="1"/>
              <a:t>sodales</a:t>
            </a:r>
            <a:r>
              <a:rPr lang="en-US" altLang="en-US" dirty="0"/>
              <a:t> </a:t>
            </a:r>
            <a:r>
              <a:rPr lang="en-US" altLang="en-US" dirty="0" err="1"/>
              <a:t>bibendum</a:t>
            </a:r>
            <a:r>
              <a:rPr lang="en-US" altLang="en-US" dirty="0"/>
              <a:t> mi,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tincidunt</a:t>
            </a:r>
            <a:r>
              <a:rPr lang="en-US" altLang="en-US" dirty="0"/>
              <a:t> </a:t>
            </a:r>
            <a:r>
              <a:rPr lang="en-US" altLang="en-US" dirty="0" err="1"/>
              <a:t>lectus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congue</a:t>
            </a:r>
            <a:r>
              <a:rPr lang="en-US" altLang="en-US" dirty="0"/>
              <a:t>.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7073900" y="2790825"/>
            <a:ext cx="3352361" cy="2959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769883" y="1571297"/>
            <a:ext cx="9656378" cy="584074"/>
          </a:xfrm>
          <a:prstGeom prst="rect">
            <a:avLst/>
          </a:prstGeom>
        </p:spPr>
        <p:txBody>
          <a:bodyPr/>
          <a:lstStyle>
            <a:lvl1pPr>
              <a:defRPr b="1" i="0" cap="none">
                <a:solidFill>
                  <a:schemeClr val="accent1"/>
                </a:solidFill>
              </a:defRPr>
            </a:lvl1pPr>
          </a:lstStyle>
          <a:p>
            <a:pPr eaLnBrk="1" hangingPunct="1"/>
            <a:r>
              <a:rPr lang="en-US" altLang="en-US" dirty="0"/>
              <a:t>Slide Header</a:t>
            </a:r>
            <a:endParaRPr lang="en-US" altLang="en-US" sz="2400" dirty="0"/>
          </a:p>
        </p:txBody>
      </p:sp>
      <p:sp>
        <p:nvSpPr>
          <p:cNvPr id="15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769882" y="2133599"/>
            <a:ext cx="9656762" cy="63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i="1">
                <a:solidFill>
                  <a:schemeClr val="accent2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altLang="en-US" sz="2400" dirty="0" err="1">
                <a:solidFill>
                  <a:schemeClr val="accent2"/>
                </a:solidFill>
              </a:rPr>
              <a:t>Subheader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5225144" y="565604"/>
            <a:ext cx="6651172" cy="69691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 b="1" i="1" baseline="0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45716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330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49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663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SLIDE SUBJECT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11247120" y="6331288"/>
            <a:ext cx="629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E0B7913-1405-2247-9FA9-1FC7F1CDB06A}" type="slidenum">
              <a:rPr lang="en-US" sz="900" b="1" smtClean="0">
                <a:solidFill>
                  <a:srgbClr val="C4C5C9"/>
                </a:solidFill>
              </a:rPr>
              <a:pPr algn="r"/>
              <a:t>‹#›</a:t>
            </a:fld>
            <a:endParaRPr lang="en-US" sz="900" b="1" dirty="0">
              <a:solidFill>
                <a:srgbClr val="C4C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7067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Tab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>
            <a:spLocks noGrp="1" noChangeArrowheads="1"/>
          </p:cNvSpPr>
          <p:nvPr>
            <p:ph type="body" idx="10"/>
          </p:nvPr>
        </p:nvSpPr>
        <p:spPr>
          <a:xfrm>
            <a:off x="769883" y="2790497"/>
            <a:ext cx="5973818" cy="2958662"/>
          </a:xfrm>
          <a:prstGeom prst="rect">
            <a:avLst/>
          </a:prstGeom>
        </p:spPr>
        <p:txBody>
          <a:bodyPr/>
          <a:lstStyle>
            <a:lvl1pPr marL="228584" indent="-228584">
              <a:lnSpc>
                <a:spcPct val="100000"/>
              </a:lnSpc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</a:defRPr>
            </a:lvl1pPr>
            <a:lvl2pPr marL="685750" indent="-228584">
              <a:lnSpc>
                <a:spcPct val="100000"/>
              </a:lnSpc>
              <a:buClr>
                <a:schemeClr val="accent2"/>
              </a:buClr>
              <a:buFont typeface=".HelveticaNeueDeskInterface-Regular" charset="-120"/>
              <a:buChar char="»"/>
              <a:defRPr sz="20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r>
              <a:rPr lang="en-US" altLang="en-US" dirty="0"/>
              <a:t>Lorem ipsum dolor sit </a:t>
            </a:r>
            <a:r>
              <a:rPr lang="en-US" altLang="en-US" dirty="0" err="1"/>
              <a:t>amet</a:t>
            </a:r>
            <a:r>
              <a:rPr lang="en-US" altLang="en-US" dirty="0"/>
              <a:t>, </a:t>
            </a:r>
            <a:r>
              <a:rPr lang="en-US" altLang="en-US" dirty="0" err="1"/>
              <a:t>consectetur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elit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 err="1"/>
              <a:t>Morbi</a:t>
            </a:r>
            <a:r>
              <a:rPr lang="en-US" altLang="en-US" dirty="0"/>
              <a:t> </a:t>
            </a:r>
            <a:r>
              <a:rPr lang="en-US" altLang="en-US" dirty="0" err="1"/>
              <a:t>blandit</a:t>
            </a:r>
            <a:r>
              <a:rPr lang="en-US" altLang="en-US" dirty="0"/>
              <a:t> pharetra </a:t>
            </a:r>
            <a:r>
              <a:rPr lang="en-US" altLang="en-US" dirty="0" err="1"/>
              <a:t>enim</a:t>
            </a:r>
            <a:r>
              <a:rPr lang="en-US" altLang="en-US" dirty="0"/>
              <a:t>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molestie</a:t>
            </a:r>
            <a:r>
              <a:rPr lang="en-US" altLang="en-US" dirty="0"/>
              <a:t> </a:t>
            </a:r>
            <a:r>
              <a:rPr lang="en-US" altLang="en-US" dirty="0" err="1"/>
              <a:t>erat</a:t>
            </a:r>
            <a:r>
              <a:rPr lang="en-US" altLang="en-US" dirty="0"/>
              <a:t> </a:t>
            </a:r>
            <a:r>
              <a:rPr lang="en-US" altLang="en-US" dirty="0" err="1"/>
              <a:t>venenatis</a:t>
            </a:r>
            <a:r>
              <a:rPr lang="en-US" altLang="en-US" dirty="0"/>
              <a:t> </a:t>
            </a:r>
            <a:r>
              <a:rPr lang="en-US" altLang="en-US" dirty="0" err="1"/>
              <a:t>varius</a:t>
            </a:r>
            <a:r>
              <a:rPr lang="en-US" altLang="en-US" dirty="0"/>
              <a:t>.</a:t>
            </a:r>
          </a:p>
          <a:p>
            <a:pPr lvl="2">
              <a:buFont typeface="Arial" charset="0"/>
              <a:buChar char="•"/>
            </a:pPr>
            <a:r>
              <a:rPr lang="en-US" altLang="en-US" dirty="0" err="1"/>
              <a:t>Sed</a:t>
            </a:r>
            <a:r>
              <a:rPr lang="en-US" altLang="en-US" dirty="0"/>
              <a:t> </a:t>
            </a:r>
            <a:r>
              <a:rPr lang="en-US" altLang="en-US" dirty="0" err="1"/>
              <a:t>sodales</a:t>
            </a:r>
            <a:r>
              <a:rPr lang="en-US" altLang="en-US" dirty="0"/>
              <a:t> </a:t>
            </a:r>
            <a:r>
              <a:rPr lang="en-US" altLang="en-US" dirty="0" err="1"/>
              <a:t>bibendum</a:t>
            </a:r>
            <a:r>
              <a:rPr lang="en-US" altLang="en-US" dirty="0"/>
              <a:t> mi,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tincidunt</a:t>
            </a:r>
            <a:r>
              <a:rPr lang="en-US" altLang="en-US" dirty="0"/>
              <a:t> </a:t>
            </a:r>
            <a:r>
              <a:rPr lang="en-US" altLang="en-US" dirty="0" err="1"/>
              <a:t>lectus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congue</a:t>
            </a:r>
            <a:r>
              <a:rPr lang="en-US" altLang="en-US" dirty="0"/>
              <a:t>.</a:t>
            </a:r>
          </a:p>
        </p:txBody>
      </p:sp>
      <p:sp>
        <p:nvSpPr>
          <p:cNvPr id="18" name="Table Placeholder 16"/>
          <p:cNvSpPr>
            <a:spLocks noGrp="1"/>
          </p:cNvSpPr>
          <p:nvPr>
            <p:ph type="tbl" sz="quarter" idx="11"/>
          </p:nvPr>
        </p:nvSpPr>
        <p:spPr>
          <a:xfrm>
            <a:off x="7073900" y="2790825"/>
            <a:ext cx="3352800" cy="2959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769883" y="1571297"/>
            <a:ext cx="9656378" cy="584074"/>
          </a:xfrm>
          <a:prstGeom prst="rect">
            <a:avLst/>
          </a:prstGeom>
        </p:spPr>
        <p:txBody>
          <a:bodyPr/>
          <a:lstStyle>
            <a:lvl1pPr>
              <a:defRPr b="1" i="0" cap="none">
                <a:solidFill>
                  <a:schemeClr val="accent1"/>
                </a:solidFill>
              </a:defRPr>
            </a:lvl1pPr>
          </a:lstStyle>
          <a:p>
            <a:pPr eaLnBrk="1" hangingPunct="1"/>
            <a:r>
              <a:rPr lang="en-US" altLang="en-US" dirty="0"/>
              <a:t>Slide Header</a:t>
            </a:r>
            <a:endParaRPr lang="en-US" altLang="en-US" sz="2400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69882" y="2133599"/>
            <a:ext cx="9656762" cy="63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i="1">
                <a:solidFill>
                  <a:schemeClr val="accent2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altLang="en-US" sz="2400" dirty="0" err="1">
                <a:solidFill>
                  <a:schemeClr val="accent2"/>
                </a:solidFill>
              </a:rPr>
              <a:t>Subheader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225144" y="565604"/>
            <a:ext cx="6651172" cy="69691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 b="1" i="1" baseline="0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45716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330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49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663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SLIDE SUBJECT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11247120" y="6331288"/>
            <a:ext cx="629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E0B7913-1405-2247-9FA9-1FC7F1CDB06A}" type="slidenum">
              <a:rPr lang="en-US" sz="900" b="1" smtClean="0">
                <a:solidFill>
                  <a:srgbClr val="C4C5C9"/>
                </a:solidFill>
              </a:rPr>
              <a:pPr algn="r"/>
              <a:t>‹#›</a:t>
            </a:fld>
            <a:endParaRPr lang="en-US" sz="900" b="1" dirty="0">
              <a:solidFill>
                <a:srgbClr val="C4C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945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Char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>
            <a:spLocks noGrp="1" noChangeArrowheads="1"/>
          </p:cNvSpPr>
          <p:nvPr>
            <p:ph type="body" idx="10"/>
          </p:nvPr>
        </p:nvSpPr>
        <p:spPr>
          <a:xfrm>
            <a:off x="769883" y="2790497"/>
            <a:ext cx="5973818" cy="2958662"/>
          </a:xfrm>
          <a:prstGeom prst="rect">
            <a:avLst/>
          </a:prstGeom>
        </p:spPr>
        <p:txBody>
          <a:bodyPr/>
          <a:lstStyle>
            <a:lvl1pPr marL="228584" indent="-228584">
              <a:lnSpc>
                <a:spcPct val="100000"/>
              </a:lnSpc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</a:defRPr>
            </a:lvl1pPr>
            <a:lvl2pPr marL="685750" indent="-228584">
              <a:lnSpc>
                <a:spcPct val="100000"/>
              </a:lnSpc>
              <a:buClr>
                <a:schemeClr val="accent2"/>
              </a:buClr>
              <a:buFont typeface=".HelveticaNeueDeskInterface-Regular" charset="-120"/>
              <a:buChar char="»"/>
              <a:defRPr sz="20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r>
              <a:rPr lang="en-US" altLang="en-US" dirty="0"/>
              <a:t>Lorem ipsum dolor sit </a:t>
            </a:r>
            <a:r>
              <a:rPr lang="en-US" altLang="en-US" dirty="0" err="1"/>
              <a:t>amet</a:t>
            </a:r>
            <a:r>
              <a:rPr lang="en-US" altLang="en-US" dirty="0"/>
              <a:t>, </a:t>
            </a:r>
            <a:r>
              <a:rPr lang="en-US" altLang="en-US" dirty="0" err="1"/>
              <a:t>consectetur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elit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 err="1"/>
              <a:t>Morbi</a:t>
            </a:r>
            <a:r>
              <a:rPr lang="en-US" altLang="en-US" dirty="0"/>
              <a:t> </a:t>
            </a:r>
            <a:r>
              <a:rPr lang="en-US" altLang="en-US" dirty="0" err="1"/>
              <a:t>blandit</a:t>
            </a:r>
            <a:r>
              <a:rPr lang="en-US" altLang="en-US" dirty="0"/>
              <a:t> pharetra </a:t>
            </a:r>
            <a:r>
              <a:rPr lang="en-US" altLang="en-US" dirty="0" err="1"/>
              <a:t>enim</a:t>
            </a:r>
            <a:r>
              <a:rPr lang="en-US" altLang="en-US" dirty="0"/>
              <a:t>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molestie</a:t>
            </a:r>
            <a:r>
              <a:rPr lang="en-US" altLang="en-US" dirty="0"/>
              <a:t> </a:t>
            </a:r>
            <a:r>
              <a:rPr lang="en-US" altLang="en-US" dirty="0" err="1"/>
              <a:t>erat</a:t>
            </a:r>
            <a:r>
              <a:rPr lang="en-US" altLang="en-US" dirty="0"/>
              <a:t> </a:t>
            </a:r>
            <a:r>
              <a:rPr lang="en-US" altLang="en-US" dirty="0" err="1"/>
              <a:t>venenatis</a:t>
            </a:r>
            <a:r>
              <a:rPr lang="en-US" altLang="en-US" dirty="0"/>
              <a:t> </a:t>
            </a:r>
            <a:r>
              <a:rPr lang="en-US" altLang="en-US" dirty="0" err="1"/>
              <a:t>varius</a:t>
            </a:r>
            <a:r>
              <a:rPr lang="en-US" altLang="en-US" dirty="0"/>
              <a:t>.</a:t>
            </a:r>
          </a:p>
          <a:p>
            <a:pPr lvl="2">
              <a:buFont typeface="Arial" charset="0"/>
              <a:buChar char="•"/>
            </a:pPr>
            <a:r>
              <a:rPr lang="en-US" altLang="en-US" dirty="0" err="1"/>
              <a:t>Sed</a:t>
            </a:r>
            <a:r>
              <a:rPr lang="en-US" altLang="en-US" dirty="0"/>
              <a:t> </a:t>
            </a:r>
            <a:r>
              <a:rPr lang="en-US" altLang="en-US" dirty="0" err="1"/>
              <a:t>sodales</a:t>
            </a:r>
            <a:r>
              <a:rPr lang="en-US" altLang="en-US" dirty="0"/>
              <a:t> </a:t>
            </a:r>
            <a:r>
              <a:rPr lang="en-US" altLang="en-US" dirty="0" err="1"/>
              <a:t>bibendum</a:t>
            </a:r>
            <a:r>
              <a:rPr lang="en-US" altLang="en-US" dirty="0"/>
              <a:t> mi,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tincidunt</a:t>
            </a:r>
            <a:r>
              <a:rPr lang="en-US" altLang="en-US" dirty="0"/>
              <a:t> </a:t>
            </a:r>
            <a:r>
              <a:rPr lang="en-US" altLang="en-US" dirty="0" err="1"/>
              <a:t>lectus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congue</a:t>
            </a:r>
            <a:r>
              <a:rPr lang="en-US" altLang="en-US" dirty="0"/>
              <a:t>.</a:t>
            </a:r>
          </a:p>
        </p:txBody>
      </p:sp>
      <p:sp>
        <p:nvSpPr>
          <p:cNvPr id="8" name="Chart Placeholder 3"/>
          <p:cNvSpPr>
            <a:spLocks noGrp="1"/>
          </p:cNvSpPr>
          <p:nvPr>
            <p:ph type="chart" sz="quarter" idx="12"/>
          </p:nvPr>
        </p:nvSpPr>
        <p:spPr>
          <a:xfrm>
            <a:off x="7064477" y="2790825"/>
            <a:ext cx="3362223" cy="2959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769883" y="1571297"/>
            <a:ext cx="9656378" cy="584074"/>
          </a:xfrm>
          <a:prstGeom prst="rect">
            <a:avLst/>
          </a:prstGeom>
        </p:spPr>
        <p:txBody>
          <a:bodyPr/>
          <a:lstStyle>
            <a:lvl1pPr>
              <a:defRPr b="1" i="0" cap="none">
                <a:solidFill>
                  <a:schemeClr val="accent1"/>
                </a:solidFill>
              </a:defRPr>
            </a:lvl1pPr>
          </a:lstStyle>
          <a:p>
            <a:pPr eaLnBrk="1" hangingPunct="1"/>
            <a:r>
              <a:rPr lang="en-US" altLang="en-US" dirty="0"/>
              <a:t>Slide Header</a:t>
            </a:r>
            <a:endParaRPr lang="en-US" altLang="en-US" sz="2400" dirty="0"/>
          </a:p>
        </p:txBody>
      </p:sp>
      <p:sp>
        <p:nvSpPr>
          <p:cNvPr id="13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769882" y="2133599"/>
            <a:ext cx="9656762" cy="63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i="1">
                <a:solidFill>
                  <a:schemeClr val="accent2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altLang="en-US" sz="2400" dirty="0" err="1">
                <a:solidFill>
                  <a:schemeClr val="accent2"/>
                </a:solidFill>
              </a:rPr>
              <a:t>Subheader</a:t>
            </a:r>
            <a:endParaRPr lang="en-US" dirty="0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5225144" y="565604"/>
            <a:ext cx="6651172" cy="69691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 b="1" i="1" baseline="0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45716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330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49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663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SLIDE SUBJECT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11247120" y="6331288"/>
            <a:ext cx="629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E0B7913-1405-2247-9FA9-1FC7F1CDB06A}" type="slidenum">
              <a:rPr lang="en-US" sz="900" b="1" smtClean="0">
                <a:solidFill>
                  <a:srgbClr val="C4C5C9"/>
                </a:solidFill>
              </a:rPr>
              <a:pPr algn="r"/>
              <a:t>‹#›</a:t>
            </a:fld>
            <a:endParaRPr lang="en-US" sz="900" b="1" dirty="0">
              <a:solidFill>
                <a:srgbClr val="C4C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0404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2 Table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able Placeholder 16"/>
          <p:cNvSpPr>
            <a:spLocks noGrp="1"/>
          </p:cNvSpPr>
          <p:nvPr>
            <p:ph type="tbl" sz="quarter" idx="11"/>
          </p:nvPr>
        </p:nvSpPr>
        <p:spPr>
          <a:xfrm>
            <a:off x="5760720" y="2790825"/>
            <a:ext cx="4665980" cy="2959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769883" y="1571297"/>
            <a:ext cx="9656378" cy="584074"/>
          </a:xfrm>
          <a:prstGeom prst="rect">
            <a:avLst/>
          </a:prstGeom>
        </p:spPr>
        <p:txBody>
          <a:bodyPr/>
          <a:lstStyle>
            <a:lvl1pPr>
              <a:defRPr b="1" i="0" cap="none">
                <a:solidFill>
                  <a:schemeClr val="accent1"/>
                </a:solidFill>
              </a:defRPr>
            </a:lvl1pPr>
          </a:lstStyle>
          <a:p>
            <a:pPr eaLnBrk="1" hangingPunct="1"/>
            <a:r>
              <a:rPr lang="en-US" altLang="en-US" dirty="0"/>
              <a:t>Slide Header</a:t>
            </a:r>
            <a:endParaRPr lang="en-US" altLang="en-US" sz="2400" dirty="0"/>
          </a:p>
        </p:txBody>
      </p:sp>
      <p:sp>
        <p:nvSpPr>
          <p:cNvPr id="2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769882" y="2133599"/>
            <a:ext cx="9656762" cy="63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i="1">
                <a:solidFill>
                  <a:schemeClr val="accent2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altLang="en-US" sz="2400" dirty="0" err="1">
                <a:solidFill>
                  <a:schemeClr val="accent2"/>
                </a:solidFill>
              </a:rPr>
              <a:t>Subheader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5225144" y="565604"/>
            <a:ext cx="6651172" cy="69691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 b="1" i="1" baseline="0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45716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330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49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663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SLIDE SUBJECT</a:t>
            </a:r>
          </a:p>
        </p:txBody>
      </p:sp>
      <p:sp>
        <p:nvSpPr>
          <p:cNvPr id="9" name="Table Placeholder 16"/>
          <p:cNvSpPr>
            <a:spLocks noGrp="1"/>
          </p:cNvSpPr>
          <p:nvPr>
            <p:ph type="tbl" sz="quarter" idx="14"/>
          </p:nvPr>
        </p:nvSpPr>
        <p:spPr>
          <a:xfrm>
            <a:off x="769881" y="2790825"/>
            <a:ext cx="4662089" cy="29591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1247120" y="6331288"/>
            <a:ext cx="629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E0B7913-1405-2247-9FA9-1FC7F1CDB06A}" type="slidenum">
              <a:rPr lang="en-US" sz="900" b="1" smtClean="0">
                <a:solidFill>
                  <a:srgbClr val="C4C5C9"/>
                </a:solidFill>
              </a:rPr>
              <a:pPr algn="r"/>
              <a:t>‹#›</a:t>
            </a:fld>
            <a:endParaRPr lang="en-US" sz="900" b="1" dirty="0">
              <a:solidFill>
                <a:srgbClr val="C4C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150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ong Headl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195499" y="2541483"/>
            <a:ext cx="9766415" cy="1325563"/>
          </a:xfrm>
          <a:prstGeom prst="rect">
            <a:avLst/>
          </a:prstGeom>
        </p:spPr>
        <p:txBody>
          <a:bodyPr/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dirty="0">
                <a:solidFill>
                  <a:schemeClr val="accent1"/>
                </a:solidFill>
              </a:rPr>
              <a:t>Master title slide style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with long headline</a:t>
            </a:r>
          </a:p>
        </p:txBody>
      </p:sp>
      <p:sp>
        <p:nvSpPr>
          <p:cNvPr id="3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1195499" y="4407373"/>
            <a:ext cx="7591054" cy="4247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 dirty="0"/>
              <a:t>Presenter Name</a:t>
            </a: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1195499" y="4832105"/>
            <a:ext cx="7591054" cy="34163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Presenter Title 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195499" y="5446704"/>
            <a:ext cx="5155425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1195499" y="5788336"/>
            <a:ext cx="5155425" cy="34163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Event Title</a:t>
            </a:r>
          </a:p>
        </p:txBody>
      </p:sp>
    </p:spTree>
    <p:extLst>
      <p:ext uri="{BB962C8B-B14F-4D97-AF65-F5344CB8AC3E}">
        <p14:creationId xmlns:p14="http://schemas.microsoft.com/office/powerpoint/2010/main" val="322374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idx="10" hasCustomPrompt="1"/>
          </p:nvPr>
        </p:nvSpPr>
        <p:spPr>
          <a:xfrm>
            <a:off x="1206274" y="2552474"/>
            <a:ext cx="9766300" cy="13255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1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MASTER TRANSITION SLIDE STYLE</a:t>
            </a:r>
          </a:p>
        </p:txBody>
      </p:sp>
    </p:spTree>
    <p:extLst>
      <p:ext uri="{BB962C8B-B14F-4D97-AF65-F5344CB8AC3E}">
        <p14:creationId xmlns:p14="http://schemas.microsoft.com/office/powerpoint/2010/main" val="762731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with Long Headlin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0" hasCustomPrompt="1"/>
          </p:nvPr>
        </p:nvSpPr>
        <p:spPr>
          <a:xfrm>
            <a:off x="1206274" y="2552474"/>
            <a:ext cx="9766300" cy="13255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4400" b="1" i="1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MASTER TRANSITION SLIDE STYLE</a:t>
            </a:r>
            <a:br>
              <a:rPr lang="en-US" dirty="0"/>
            </a:br>
            <a:r>
              <a:rPr lang="en-US" dirty="0"/>
              <a:t>WITH LONG HEADLINE</a:t>
            </a:r>
          </a:p>
        </p:txBody>
      </p:sp>
    </p:spTree>
    <p:extLst>
      <p:ext uri="{BB962C8B-B14F-4D97-AF65-F5344CB8AC3E}">
        <p14:creationId xmlns:p14="http://schemas.microsoft.com/office/powerpoint/2010/main" val="1512279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Content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5225144" y="565604"/>
            <a:ext cx="6651172" cy="69691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 b="1" i="1" baseline="0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45716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330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49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663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SLIDE SUBJECT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1247120" y="6331288"/>
            <a:ext cx="629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E0B7913-1405-2247-9FA9-1FC7F1CDB06A}" type="slidenum">
              <a:rPr lang="en-US" sz="900" b="1" smtClean="0">
                <a:solidFill>
                  <a:srgbClr val="C4C5C9"/>
                </a:solidFill>
              </a:rPr>
              <a:pPr algn="r"/>
              <a:t>‹#›</a:t>
            </a:fld>
            <a:endParaRPr lang="en-US" sz="900" b="1" dirty="0">
              <a:solidFill>
                <a:srgbClr val="C4C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8320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Bullet Colo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769883" y="1571297"/>
            <a:ext cx="9656378" cy="584074"/>
          </a:xfrm>
          <a:prstGeom prst="rect">
            <a:avLst/>
          </a:prstGeom>
        </p:spPr>
        <p:txBody>
          <a:bodyPr/>
          <a:lstStyle>
            <a:lvl1pPr>
              <a:defRPr b="1" i="0" cap="none" baseline="0">
                <a:solidFill>
                  <a:schemeClr val="accent1"/>
                </a:solidFill>
              </a:defRPr>
            </a:lvl1pPr>
          </a:lstStyle>
          <a:p>
            <a:pPr eaLnBrk="1" hangingPunct="1"/>
            <a:r>
              <a:rPr lang="en-US" altLang="en-US" dirty="0"/>
              <a:t>Slide Header</a:t>
            </a:r>
            <a:endParaRPr lang="en-US" altLang="en-US" sz="2400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9882" y="2790497"/>
            <a:ext cx="9656379" cy="2958662"/>
          </a:xfrm>
          <a:prstGeom prst="rect">
            <a:avLst/>
          </a:prstGeom>
        </p:spPr>
        <p:txBody>
          <a:bodyPr/>
          <a:lstStyle>
            <a:lvl1pPr marL="228584" indent="-228584">
              <a:lnSpc>
                <a:spcPct val="100000"/>
              </a:lnSpc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</a:defRPr>
            </a:lvl1pPr>
            <a:lvl2pPr marL="685750" indent="-228584">
              <a:lnSpc>
                <a:spcPct val="100000"/>
              </a:lnSpc>
              <a:buClr>
                <a:schemeClr val="accent2"/>
              </a:buClr>
              <a:buFont typeface=".HelveticaNeueDeskInterface-Regular" charset="-120"/>
              <a:buChar char="»"/>
              <a:defRPr sz="20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r>
              <a:rPr lang="en-US" altLang="en-US" dirty="0"/>
              <a:t>Lorem ipsum dolor sit </a:t>
            </a:r>
            <a:r>
              <a:rPr lang="en-US" altLang="en-US" dirty="0" err="1"/>
              <a:t>amet</a:t>
            </a:r>
            <a:r>
              <a:rPr lang="en-US" altLang="en-US" dirty="0"/>
              <a:t>, </a:t>
            </a:r>
            <a:r>
              <a:rPr lang="en-US" altLang="en-US" dirty="0" err="1"/>
              <a:t>consectetur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elit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 err="1"/>
              <a:t>Morbi</a:t>
            </a:r>
            <a:r>
              <a:rPr lang="en-US" altLang="en-US" dirty="0"/>
              <a:t> </a:t>
            </a:r>
            <a:r>
              <a:rPr lang="en-US" altLang="en-US" dirty="0" err="1"/>
              <a:t>blandit</a:t>
            </a:r>
            <a:r>
              <a:rPr lang="en-US" altLang="en-US" dirty="0"/>
              <a:t> pharetra </a:t>
            </a:r>
            <a:r>
              <a:rPr lang="en-US" altLang="en-US" dirty="0" err="1"/>
              <a:t>enim</a:t>
            </a:r>
            <a:r>
              <a:rPr lang="en-US" altLang="en-US" dirty="0"/>
              <a:t>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molestie</a:t>
            </a:r>
            <a:r>
              <a:rPr lang="en-US" altLang="en-US" dirty="0"/>
              <a:t> </a:t>
            </a:r>
            <a:r>
              <a:rPr lang="en-US" altLang="en-US" dirty="0" err="1"/>
              <a:t>erat</a:t>
            </a:r>
            <a:r>
              <a:rPr lang="en-US" altLang="en-US" dirty="0"/>
              <a:t> </a:t>
            </a:r>
            <a:r>
              <a:rPr lang="en-US" altLang="en-US" dirty="0" err="1"/>
              <a:t>venenatis</a:t>
            </a:r>
            <a:r>
              <a:rPr lang="en-US" altLang="en-US" dirty="0"/>
              <a:t> </a:t>
            </a:r>
            <a:r>
              <a:rPr lang="en-US" altLang="en-US" dirty="0" err="1"/>
              <a:t>varius</a:t>
            </a:r>
            <a:r>
              <a:rPr lang="en-US" altLang="en-US" dirty="0"/>
              <a:t>.</a:t>
            </a:r>
          </a:p>
          <a:p>
            <a:pPr lvl="2">
              <a:buFont typeface="Arial" charset="0"/>
              <a:buChar char="•"/>
            </a:pPr>
            <a:r>
              <a:rPr lang="en-US" altLang="en-US" dirty="0" err="1"/>
              <a:t>Sed</a:t>
            </a:r>
            <a:r>
              <a:rPr lang="en-US" altLang="en-US" dirty="0"/>
              <a:t> </a:t>
            </a:r>
            <a:r>
              <a:rPr lang="en-US" altLang="en-US" dirty="0" err="1"/>
              <a:t>sodales</a:t>
            </a:r>
            <a:r>
              <a:rPr lang="en-US" altLang="en-US" dirty="0"/>
              <a:t> </a:t>
            </a:r>
            <a:r>
              <a:rPr lang="en-US" altLang="en-US" dirty="0" err="1"/>
              <a:t>bibendum</a:t>
            </a:r>
            <a:r>
              <a:rPr lang="en-US" altLang="en-US" dirty="0"/>
              <a:t> mi,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tincidunt</a:t>
            </a:r>
            <a:r>
              <a:rPr lang="en-US" altLang="en-US" dirty="0"/>
              <a:t> </a:t>
            </a:r>
            <a:r>
              <a:rPr lang="en-US" altLang="en-US" dirty="0" err="1"/>
              <a:t>lectus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congue</a:t>
            </a:r>
            <a:r>
              <a:rPr lang="en-US" altLang="en-US" dirty="0"/>
              <a:t>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769882" y="2133599"/>
            <a:ext cx="9656762" cy="63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i="1">
                <a:solidFill>
                  <a:schemeClr val="accent2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altLang="en-US" sz="2400" dirty="0" err="1">
                <a:solidFill>
                  <a:schemeClr val="accent2"/>
                </a:solidFill>
              </a:rPr>
              <a:t>Subheader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225144" y="565604"/>
            <a:ext cx="6651172" cy="69691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 b="1" i="1" baseline="0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45716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330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49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663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SLIDE SUBJECT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1247120" y="6331288"/>
            <a:ext cx="629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E0B7913-1405-2247-9FA9-1FC7F1CDB06A}" type="slidenum">
              <a:rPr lang="en-US" sz="900" b="1" smtClean="0">
                <a:solidFill>
                  <a:srgbClr val="C4C5C9"/>
                </a:solidFill>
              </a:rPr>
              <a:pPr algn="r"/>
              <a:t>‹#›</a:t>
            </a:fld>
            <a:endParaRPr lang="en-US" sz="900" b="1" dirty="0">
              <a:solidFill>
                <a:srgbClr val="C4C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460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Bullet Colo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769883" y="1571297"/>
            <a:ext cx="9656378" cy="584074"/>
          </a:xfrm>
          <a:prstGeom prst="rect">
            <a:avLst/>
          </a:prstGeom>
        </p:spPr>
        <p:txBody>
          <a:bodyPr/>
          <a:lstStyle>
            <a:lvl1pPr>
              <a:defRPr b="1" i="0" cap="none">
                <a:solidFill>
                  <a:schemeClr val="accent1"/>
                </a:solidFill>
              </a:defRPr>
            </a:lvl1pPr>
          </a:lstStyle>
          <a:p>
            <a:pPr eaLnBrk="1" hangingPunct="1"/>
            <a:r>
              <a:rPr lang="en-US" altLang="en-US" dirty="0"/>
              <a:t>Slide Header</a:t>
            </a:r>
            <a:endParaRPr lang="en-US" altLang="en-US" sz="2400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9882" y="2790497"/>
            <a:ext cx="9656379" cy="2958662"/>
          </a:xfrm>
          <a:prstGeom prst="rect">
            <a:avLst/>
          </a:prstGeom>
        </p:spPr>
        <p:txBody>
          <a:bodyPr/>
          <a:lstStyle>
            <a:lvl1pPr marL="228584" indent="-228584">
              <a:lnSpc>
                <a:spcPct val="100000"/>
              </a:lnSpc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</a:defRPr>
            </a:lvl1pPr>
            <a:lvl2pPr marL="685750" indent="-228584">
              <a:lnSpc>
                <a:spcPct val="100000"/>
              </a:lnSpc>
              <a:buClr>
                <a:schemeClr val="tx2"/>
              </a:buClr>
              <a:buFont typeface=".HelveticaNeueDeskInterface-Regular" charset="-120"/>
              <a:buChar char="»"/>
              <a:defRPr sz="20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>
                <a:solidFill>
                  <a:schemeClr val="tx1"/>
                </a:solidFill>
              </a:defRPr>
            </a:lvl3pPr>
          </a:lstStyle>
          <a:p>
            <a:r>
              <a:rPr lang="en-US" altLang="en-US" dirty="0"/>
              <a:t>Lorem ipsum dolor sit </a:t>
            </a:r>
            <a:r>
              <a:rPr lang="en-US" altLang="en-US" dirty="0" err="1"/>
              <a:t>amet</a:t>
            </a:r>
            <a:r>
              <a:rPr lang="en-US" altLang="en-US" dirty="0"/>
              <a:t>, </a:t>
            </a:r>
            <a:r>
              <a:rPr lang="en-US" altLang="en-US" dirty="0" err="1"/>
              <a:t>consectetur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elit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 err="1"/>
              <a:t>Morbi</a:t>
            </a:r>
            <a:r>
              <a:rPr lang="en-US" altLang="en-US" dirty="0"/>
              <a:t> </a:t>
            </a:r>
            <a:r>
              <a:rPr lang="en-US" altLang="en-US" dirty="0" err="1"/>
              <a:t>blandit</a:t>
            </a:r>
            <a:r>
              <a:rPr lang="en-US" altLang="en-US" dirty="0"/>
              <a:t> pharetra </a:t>
            </a:r>
            <a:r>
              <a:rPr lang="en-US" altLang="en-US" dirty="0" err="1"/>
              <a:t>enim</a:t>
            </a:r>
            <a:r>
              <a:rPr lang="en-US" altLang="en-US" dirty="0"/>
              <a:t>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molestie</a:t>
            </a:r>
            <a:r>
              <a:rPr lang="en-US" altLang="en-US" dirty="0"/>
              <a:t> </a:t>
            </a:r>
            <a:r>
              <a:rPr lang="en-US" altLang="en-US" dirty="0" err="1"/>
              <a:t>erat</a:t>
            </a:r>
            <a:r>
              <a:rPr lang="en-US" altLang="en-US" dirty="0"/>
              <a:t> </a:t>
            </a:r>
            <a:r>
              <a:rPr lang="en-US" altLang="en-US" dirty="0" err="1"/>
              <a:t>venenatis</a:t>
            </a:r>
            <a:r>
              <a:rPr lang="en-US" altLang="en-US" dirty="0"/>
              <a:t> </a:t>
            </a:r>
            <a:r>
              <a:rPr lang="en-US" altLang="en-US" dirty="0" err="1"/>
              <a:t>varius</a:t>
            </a:r>
            <a:r>
              <a:rPr lang="en-US" altLang="en-US" dirty="0"/>
              <a:t>.</a:t>
            </a:r>
          </a:p>
          <a:p>
            <a:pPr lvl="2">
              <a:buFont typeface="Arial" charset="0"/>
              <a:buChar char="•"/>
            </a:pPr>
            <a:r>
              <a:rPr lang="en-US" altLang="en-US" dirty="0" err="1"/>
              <a:t>Sed</a:t>
            </a:r>
            <a:r>
              <a:rPr lang="en-US" altLang="en-US" dirty="0"/>
              <a:t> </a:t>
            </a:r>
            <a:r>
              <a:rPr lang="en-US" altLang="en-US" dirty="0" err="1"/>
              <a:t>sodales</a:t>
            </a:r>
            <a:r>
              <a:rPr lang="en-US" altLang="en-US" dirty="0"/>
              <a:t> </a:t>
            </a:r>
            <a:r>
              <a:rPr lang="en-US" altLang="en-US" dirty="0" err="1"/>
              <a:t>bibendum</a:t>
            </a:r>
            <a:r>
              <a:rPr lang="en-US" altLang="en-US" dirty="0"/>
              <a:t> mi,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tincidunt</a:t>
            </a:r>
            <a:r>
              <a:rPr lang="en-US" altLang="en-US" dirty="0"/>
              <a:t> </a:t>
            </a:r>
            <a:r>
              <a:rPr lang="en-US" altLang="en-US" dirty="0" err="1"/>
              <a:t>lectus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congue</a:t>
            </a:r>
            <a:r>
              <a:rPr lang="en-US" altLang="en-US" dirty="0"/>
              <a:t>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769882" y="2133599"/>
            <a:ext cx="9656762" cy="63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i="1">
                <a:solidFill>
                  <a:schemeClr val="accent2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altLang="en-US" sz="2400" dirty="0" err="1">
                <a:solidFill>
                  <a:schemeClr val="accent2"/>
                </a:solidFill>
              </a:rPr>
              <a:t>Subheader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225144" y="565604"/>
            <a:ext cx="6651172" cy="69691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 b="1" i="1" baseline="0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45716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330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49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663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SLIDE SUBJECT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1247120" y="6331288"/>
            <a:ext cx="629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E0B7913-1405-2247-9FA9-1FC7F1CDB06A}" type="slidenum">
              <a:rPr lang="en-US" sz="900" b="1" smtClean="0">
                <a:solidFill>
                  <a:srgbClr val="C4C5C9"/>
                </a:solidFill>
              </a:rPr>
              <a:pPr algn="r"/>
              <a:t>‹#›</a:t>
            </a:fld>
            <a:endParaRPr lang="en-US" sz="900" b="1" dirty="0">
              <a:solidFill>
                <a:srgbClr val="C4C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0425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Bullet Colo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769883" y="1571297"/>
            <a:ext cx="9656378" cy="584074"/>
          </a:xfrm>
          <a:prstGeom prst="rect">
            <a:avLst/>
          </a:prstGeom>
        </p:spPr>
        <p:txBody>
          <a:bodyPr/>
          <a:lstStyle>
            <a:lvl1pPr>
              <a:defRPr b="1" i="0" cap="none">
                <a:solidFill>
                  <a:schemeClr val="accent1"/>
                </a:solidFill>
              </a:defRPr>
            </a:lvl1pPr>
          </a:lstStyle>
          <a:p>
            <a:pPr eaLnBrk="1" hangingPunct="1"/>
            <a:r>
              <a:rPr lang="en-US" altLang="en-US" dirty="0"/>
              <a:t>Slide Header</a:t>
            </a:r>
            <a:endParaRPr lang="en-US" altLang="en-US" sz="2400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9882" y="2790497"/>
            <a:ext cx="9656379" cy="2958662"/>
          </a:xfrm>
          <a:prstGeom prst="rect">
            <a:avLst/>
          </a:prstGeom>
        </p:spPr>
        <p:txBody>
          <a:bodyPr/>
          <a:lstStyle>
            <a:lvl1pPr marL="228584" indent="-228584">
              <a:lnSpc>
                <a:spcPct val="100000"/>
              </a:lnSpc>
              <a:buClr>
                <a:schemeClr val="accent2"/>
              </a:buClr>
              <a:buFont typeface="Wingdings" charset="2"/>
              <a:buChar char="§"/>
              <a:defRPr sz="2400">
                <a:solidFill>
                  <a:schemeClr val="tx1"/>
                </a:solidFill>
              </a:defRPr>
            </a:lvl1pPr>
            <a:lvl2pPr marL="685750" indent="-228584">
              <a:lnSpc>
                <a:spcPct val="100000"/>
              </a:lnSpc>
              <a:buClr>
                <a:schemeClr val="tx2"/>
              </a:buClr>
              <a:buFont typeface=".HelveticaNeueDeskInterface-Regular" charset="-120"/>
              <a:buChar char="»"/>
              <a:defRPr sz="20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</a:lstStyle>
          <a:p>
            <a:r>
              <a:rPr lang="en-US" altLang="en-US" dirty="0"/>
              <a:t>Lorem ipsum dolor sit </a:t>
            </a:r>
            <a:r>
              <a:rPr lang="en-US" altLang="en-US" dirty="0" err="1"/>
              <a:t>amet</a:t>
            </a:r>
            <a:r>
              <a:rPr lang="en-US" altLang="en-US" dirty="0"/>
              <a:t>, </a:t>
            </a:r>
            <a:r>
              <a:rPr lang="en-US" altLang="en-US" dirty="0" err="1"/>
              <a:t>consectetur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elit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 err="1"/>
              <a:t>Morbi</a:t>
            </a:r>
            <a:r>
              <a:rPr lang="en-US" altLang="en-US" dirty="0"/>
              <a:t> </a:t>
            </a:r>
            <a:r>
              <a:rPr lang="en-US" altLang="en-US" dirty="0" err="1"/>
              <a:t>blandit</a:t>
            </a:r>
            <a:r>
              <a:rPr lang="en-US" altLang="en-US" dirty="0"/>
              <a:t> pharetra </a:t>
            </a:r>
            <a:r>
              <a:rPr lang="en-US" altLang="en-US" dirty="0" err="1"/>
              <a:t>enim</a:t>
            </a:r>
            <a:r>
              <a:rPr lang="en-US" altLang="en-US" dirty="0"/>
              <a:t>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molestie</a:t>
            </a:r>
            <a:r>
              <a:rPr lang="en-US" altLang="en-US" dirty="0"/>
              <a:t> </a:t>
            </a:r>
            <a:r>
              <a:rPr lang="en-US" altLang="en-US" dirty="0" err="1"/>
              <a:t>erat</a:t>
            </a:r>
            <a:r>
              <a:rPr lang="en-US" altLang="en-US" dirty="0"/>
              <a:t> </a:t>
            </a:r>
            <a:r>
              <a:rPr lang="en-US" altLang="en-US" dirty="0" err="1"/>
              <a:t>venenatis</a:t>
            </a:r>
            <a:r>
              <a:rPr lang="en-US" altLang="en-US" dirty="0"/>
              <a:t> </a:t>
            </a:r>
            <a:r>
              <a:rPr lang="en-US" altLang="en-US" dirty="0" err="1"/>
              <a:t>varius</a:t>
            </a:r>
            <a:r>
              <a:rPr lang="en-US" altLang="en-US" dirty="0"/>
              <a:t>.</a:t>
            </a:r>
          </a:p>
          <a:p>
            <a:pPr lvl="2">
              <a:buFont typeface="Arial" charset="0"/>
              <a:buChar char="•"/>
            </a:pPr>
            <a:r>
              <a:rPr lang="en-US" altLang="en-US" dirty="0" err="1"/>
              <a:t>Sed</a:t>
            </a:r>
            <a:r>
              <a:rPr lang="en-US" altLang="en-US" dirty="0"/>
              <a:t> </a:t>
            </a:r>
            <a:r>
              <a:rPr lang="en-US" altLang="en-US" dirty="0" err="1"/>
              <a:t>sodales</a:t>
            </a:r>
            <a:r>
              <a:rPr lang="en-US" altLang="en-US" dirty="0"/>
              <a:t> </a:t>
            </a:r>
            <a:r>
              <a:rPr lang="en-US" altLang="en-US" dirty="0" err="1"/>
              <a:t>bibendum</a:t>
            </a:r>
            <a:r>
              <a:rPr lang="en-US" altLang="en-US" dirty="0"/>
              <a:t> mi,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tincidunt</a:t>
            </a:r>
            <a:r>
              <a:rPr lang="en-US" altLang="en-US" dirty="0"/>
              <a:t> </a:t>
            </a:r>
            <a:r>
              <a:rPr lang="en-US" altLang="en-US" dirty="0" err="1"/>
              <a:t>lectus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congue</a:t>
            </a:r>
            <a:r>
              <a:rPr lang="en-US" altLang="en-US" dirty="0"/>
              <a:t>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769882" y="2133599"/>
            <a:ext cx="9656762" cy="63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i="1">
                <a:solidFill>
                  <a:schemeClr val="accent2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altLang="en-US" sz="2400" dirty="0" err="1">
                <a:solidFill>
                  <a:schemeClr val="accent2"/>
                </a:solidFill>
              </a:rPr>
              <a:t>Subheader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225144" y="565604"/>
            <a:ext cx="6651172" cy="69691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 b="1" i="1" baseline="0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45716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330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49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663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SLIDE SUBJECT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1247120" y="6331288"/>
            <a:ext cx="629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E0B7913-1405-2247-9FA9-1FC7F1CDB06A}" type="slidenum">
              <a:rPr lang="en-US" sz="900" b="1" smtClean="0">
                <a:solidFill>
                  <a:srgbClr val="C4C5C9"/>
                </a:solidFill>
              </a:rPr>
              <a:pPr algn="r"/>
              <a:t>‹#›</a:t>
            </a:fld>
            <a:endParaRPr lang="en-US" sz="900" b="1" dirty="0">
              <a:solidFill>
                <a:srgbClr val="C4C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84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with Bullet Color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769883" y="1571297"/>
            <a:ext cx="9656378" cy="584074"/>
          </a:xfrm>
          <a:prstGeom prst="rect">
            <a:avLst/>
          </a:prstGeom>
        </p:spPr>
        <p:txBody>
          <a:bodyPr/>
          <a:lstStyle>
            <a:lvl1pPr>
              <a:defRPr b="1" i="0" cap="none">
                <a:solidFill>
                  <a:schemeClr val="accent1"/>
                </a:solidFill>
              </a:defRPr>
            </a:lvl1pPr>
          </a:lstStyle>
          <a:p>
            <a:pPr eaLnBrk="1" hangingPunct="1"/>
            <a:r>
              <a:rPr lang="en-US" altLang="en-US" dirty="0"/>
              <a:t>Slide Header</a:t>
            </a:r>
            <a:endParaRPr lang="en-US" altLang="en-US" sz="2400" dirty="0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9882" y="2790497"/>
            <a:ext cx="9656379" cy="2958662"/>
          </a:xfrm>
          <a:prstGeom prst="rect">
            <a:avLst/>
          </a:prstGeom>
        </p:spPr>
        <p:txBody>
          <a:bodyPr/>
          <a:lstStyle>
            <a:lvl1pPr marL="228584" indent="-228584">
              <a:lnSpc>
                <a:spcPct val="100000"/>
              </a:lnSpc>
              <a:buClr>
                <a:schemeClr val="accent2"/>
              </a:buClr>
              <a:buFont typeface="Wingdings" charset="2"/>
              <a:buChar char="§"/>
              <a:defRPr sz="2400">
                <a:solidFill>
                  <a:schemeClr val="tx1"/>
                </a:solidFill>
              </a:defRPr>
            </a:lvl1pPr>
            <a:lvl2pPr marL="685750" indent="-228584">
              <a:lnSpc>
                <a:spcPct val="100000"/>
              </a:lnSpc>
              <a:buClr>
                <a:schemeClr val="accent1"/>
              </a:buClr>
              <a:buFont typeface=".HelveticaNeueDeskInterface-Regular" charset="-120"/>
              <a:buChar char="»"/>
              <a:defRPr sz="2000"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</a:lstStyle>
          <a:p>
            <a:r>
              <a:rPr lang="en-US" altLang="en-US" dirty="0"/>
              <a:t>Lorem ipsum dolor sit </a:t>
            </a:r>
            <a:r>
              <a:rPr lang="en-US" altLang="en-US" dirty="0" err="1"/>
              <a:t>amet</a:t>
            </a:r>
            <a:r>
              <a:rPr lang="en-US" altLang="en-US" dirty="0"/>
              <a:t>, </a:t>
            </a:r>
            <a:r>
              <a:rPr lang="en-US" altLang="en-US" dirty="0" err="1"/>
              <a:t>consectetur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elit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 err="1"/>
              <a:t>Morbi</a:t>
            </a:r>
            <a:r>
              <a:rPr lang="en-US" altLang="en-US" dirty="0"/>
              <a:t> </a:t>
            </a:r>
            <a:r>
              <a:rPr lang="en-US" altLang="en-US" dirty="0" err="1"/>
              <a:t>blandit</a:t>
            </a:r>
            <a:r>
              <a:rPr lang="en-US" altLang="en-US" dirty="0"/>
              <a:t> pharetra </a:t>
            </a:r>
            <a:r>
              <a:rPr lang="en-US" altLang="en-US" dirty="0" err="1"/>
              <a:t>enim</a:t>
            </a:r>
            <a:r>
              <a:rPr lang="en-US" altLang="en-US" dirty="0"/>
              <a:t>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molestie</a:t>
            </a:r>
            <a:r>
              <a:rPr lang="en-US" altLang="en-US" dirty="0"/>
              <a:t> </a:t>
            </a:r>
            <a:r>
              <a:rPr lang="en-US" altLang="en-US" dirty="0" err="1"/>
              <a:t>erat</a:t>
            </a:r>
            <a:r>
              <a:rPr lang="en-US" altLang="en-US" dirty="0"/>
              <a:t> </a:t>
            </a:r>
            <a:r>
              <a:rPr lang="en-US" altLang="en-US" dirty="0" err="1"/>
              <a:t>venenatis</a:t>
            </a:r>
            <a:r>
              <a:rPr lang="en-US" altLang="en-US" dirty="0"/>
              <a:t> </a:t>
            </a:r>
            <a:r>
              <a:rPr lang="en-US" altLang="en-US" dirty="0" err="1"/>
              <a:t>varius</a:t>
            </a:r>
            <a:r>
              <a:rPr lang="en-US" altLang="en-US" dirty="0"/>
              <a:t>.</a:t>
            </a:r>
          </a:p>
          <a:p>
            <a:pPr lvl="2">
              <a:buFont typeface="Arial" charset="0"/>
              <a:buChar char="•"/>
            </a:pPr>
            <a:r>
              <a:rPr lang="en-US" altLang="en-US" dirty="0" err="1"/>
              <a:t>Sed</a:t>
            </a:r>
            <a:r>
              <a:rPr lang="en-US" altLang="en-US" dirty="0"/>
              <a:t> </a:t>
            </a:r>
            <a:r>
              <a:rPr lang="en-US" altLang="en-US" dirty="0" err="1"/>
              <a:t>sodales</a:t>
            </a:r>
            <a:r>
              <a:rPr lang="en-US" altLang="en-US" dirty="0"/>
              <a:t> </a:t>
            </a:r>
            <a:r>
              <a:rPr lang="en-US" altLang="en-US" dirty="0" err="1"/>
              <a:t>bibendum</a:t>
            </a:r>
            <a:r>
              <a:rPr lang="en-US" altLang="en-US" dirty="0"/>
              <a:t> mi, </a:t>
            </a:r>
            <a:r>
              <a:rPr lang="en-US" altLang="en-US" dirty="0" err="1"/>
              <a:t>vel</a:t>
            </a:r>
            <a:r>
              <a:rPr lang="en-US" altLang="en-US" dirty="0"/>
              <a:t> </a:t>
            </a:r>
            <a:r>
              <a:rPr lang="en-US" altLang="en-US" dirty="0" err="1"/>
              <a:t>tincidunt</a:t>
            </a:r>
            <a:r>
              <a:rPr lang="en-US" altLang="en-US" dirty="0"/>
              <a:t> </a:t>
            </a:r>
            <a:r>
              <a:rPr lang="en-US" altLang="en-US" dirty="0" err="1"/>
              <a:t>lectus</a:t>
            </a:r>
            <a:r>
              <a:rPr lang="en-US" altLang="en-US" dirty="0"/>
              <a:t> </a:t>
            </a:r>
            <a:r>
              <a:rPr lang="en-US" altLang="en-US" dirty="0" err="1"/>
              <a:t>adipiscing</a:t>
            </a:r>
            <a:r>
              <a:rPr lang="en-US" altLang="en-US" dirty="0"/>
              <a:t> </a:t>
            </a:r>
            <a:r>
              <a:rPr lang="en-US" altLang="en-US" dirty="0" err="1"/>
              <a:t>congue</a:t>
            </a:r>
            <a:r>
              <a:rPr lang="en-US" altLang="en-US" dirty="0"/>
              <a:t>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769882" y="2133599"/>
            <a:ext cx="9656762" cy="635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 i="1">
                <a:solidFill>
                  <a:schemeClr val="accent2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</a:lstStyle>
          <a:p>
            <a:pPr lvl="0"/>
            <a:r>
              <a:rPr lang="en-US" altLang="en-US" sz="2400" dirty="0" err="1">
                <a:solidFill>
                  <a:schemeClr val="accent2"/>
                </a:solidFill>
              </a:rPr>
              <a:t>Subheader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5225144" y="565604"/>
            <a:ext cx="6651172" cy="696913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800" b="1" i="1" baseline="0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45716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914330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371496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1828663" indent="0" algn="r">
              <a:buNone/>
              <a:defRPr b="1" i="1">
                <a:solidFill>
                  <a:schemeClr val="accent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 dirty="0"/>
              <a:t>SLIDE SUBJECT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11247120" y="6331288"/>
            <a:ext cx="62919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3E0B7913-1405-2247-9FA9-1FC7F1CDB06A}" type="slidenum">
              <a:rPr lang="en-US" sz="900" b="1" smtClean="0">
                <a:solidFill>
                  <a:srgbClr val="C4C5C9"/>
                </a:solidFill>
              </a:rPr>
              <a:pPr algn="r"/>
              <a:t>‹#›</a:t>
            </a:fld>
            <a:endParaRPr lang="en-US" sz="900" b="1" dirty="0">
              <a:solidFill>
                <a:srgbClr val="C4C5C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979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9188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712" r:id="rId3"/>
    <p:sldLayoutId id="2147483713" r:id="rId4"/>
    <p:sldLayoutId id="2147483714" r:id="rId5"/>
    <p:sldLayoutId id="2147483715" r:id="rId6"/>
    <p:sldLayoutId id="2147483719" r:id="rId7"/>
    <p:sldLayoutId id="2147483720" r:id="rId8"/>
    <p:sldLayoutId id="2147483721" r:id="rId9"/>
    <p:sldLayoutId id="2147483716" r:id="rId10"/>
    <p:sldLayoutId id="2147483717" r:id="rId11"/>
    <p:sldLayoutId id="2147483718" r:id="rId12"/>
    <p:sldLayoutId id="2147483722" r:id="rId13"/>
  </p:sldLayoutIdLst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3600" b="0" i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2792" y="2222343"/>
            <a:ext cx="9766415" cy="1089529"/>
          </a:xfrm>
        </p:spPr>
        <p:txBody>
          <a:bodyPr/>
          <a:lstStyle/>
          <a:p>
            <a:pPr algn="ctr"/>
            <a:r>
              <a:rPr lang="en-US" sz="3600" dirty="0"/>
              <a:t>WIFI based indoor localization using decision tree algorithm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Mrinmoy</a:t>
            </a:r>
            <a:r>
              <a:rPr lang="en-US" dirty="0"/>
              <a:t> Sarkar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PhD student, ECE department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11/06/2018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Short Presentation</a:t>
            </a:r>
          </a:p>
        </p:txBody>
      </p:sp>
    </p:spTree>
    <p:extLst>
      <p:ext uri="{BB962C8B-B14F-4D97-AF65-F5344CB8AC3E}">
        <p14:creationId xmlns:p14="http://schemas.microsoft.com/office/powerpoint/2010/main" val="1899102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26493" y="311706"/>
            <a:ext cx="6237747" cy="584074"/>
          </a:xfrm>
        </p:spPr>
        <p:txBody>
          <a:bodyPr/>
          <a:lstStyle/>
          <a:p>
            <a:r>
              <a:rPr lang="en-US" dirty="0"/>
              <a:t>Problem Statement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9881" y="2344892"/>
            <a:ext cx="6611821" cy="218519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Why do we need such a system?</a:t>
            </a:r>
          </a:p>
          <a:p>
            <a:pPr lvl="1"/>
            <a:r>
              <a:rPr lang="en-US" dirty="0"/>
              <a:t>Asset tracking </a:t>
            </a:r>
          </a:p>
          <a:p>
            <a:pPr lvl="1"/>
            <a:r>
              <a:rPr lang="en-US" dirty="0"/>
              <a:t>Inventory management</a:t>
            </a:r>
          </a:p>
          <a:p>
            <a:pPr lvl="1"/>
            <a:r>
              <a:rPr lang="en-US" dirty="0"/>
              <a:t>Autonomous robot navigation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69881" y="1302836"/>
            <a:ext cx="9656762" cy="635000"/>
          </a:xfrm>
        </p:spPr>
        <p:txBody>
          <a:bodyPr/>
          <a:lstStyle/>
          <a:p>
            <a:r>
              <a:rPr lang="en-US" dirty="0"/>
              <a:t>How can we localize objects or things inside a building?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CFBCA9-0076-2847-9FCE-A8AF0D62F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071" y="2344893"/>
            <a:ext cx="2880911" cy="20799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C81803C-763D-6547-8201-BE6435FCD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548" y="2344892"/>
            <a:ext cx="3266923" cy="20799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FFECE1-E13D-3D45-931C-631C175C5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8737" y="4530086"/>
            <a:ext cx="2491968" cy="183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659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8379" y="389606"/>
            <a:ext cx="6943228" cy="584074"/>
          </a:xfrm>
        </p:spPr>
        <p:txBody>
          <a:bodyPr/>
          <a:lstStyle/>
          <a:p>
            <a:r>
              <a:rPr lang="en-US" dirty="0"/>
              <a:t>Existing Solutions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508" y="1183261"/>
            <a:ext cx="9656379" cy="4693838"/>
          </a:xfrm>
        </p:spPr>
        <p:txBody>
          <a:bodyPr/>
          <a:lstStyle/>
          <a:p>
            <a:r>
              <a:rPr lang="en-US" sz="1800" dirty="0"/>
              <a:t>Global Positioning System(GPS)</a:t>
            </a:r>
          </a:p>
          <a:p>
            <a:pPr lvl="1"/>
            <a:r>
              <a:rPr lang="en-US" sz="1600" dirty="0"/>
              <a:t>Does not work well indoor</a:t>
            </a:r>
          </a:p>
          <a:p>
            <a:r>
              <a:rPr lang="en-US" sz="1800" dirty="0"/>
              <a:t>Triangulation</a:t>
            </a:r>
          </a:p>
          <a:p>
            <a:pPr lvl="1"/>
            <a:r>
              <a:rPr lang="en-US" sz="1600" dirty="0"/>
              <a:t>Uses the geometric properties of triangles to estimate the target location</a:t>
            </a:r>
          </a:p>
          <a:p>
            <a:pPr lvl="1"/>
            <a:r>
              <a:rPr lang="en-US" sz="1600" dirty="0"/>
              <a:t>Instead of measuring the distance directly using received signal strengths (RSS), time of arrival (TOA) or time difference of arrival (TDOA) is usually measured</a:t>
            </a:r>
          </a:p>
          <a:p>
            <a:pPr lvl="1"/>
            <a:r>
              <a:rPr lang="en-US" sz="1600" dirty="0"/>
              <a:t>Suffers from multipath fading and shadowing</a:t>
            </a:r>
          </a:p>
          <a:p>
            <a:r>
              <a:rPr lang="en-US" sz="1800" dirty="0"/>
              <a:t> Proximity</a:t>
            </a:r>
          </a:p>
          <a:p>
            <a:pPr lvl="1"/>
            <a:r>
              <a:rPr lang="en-US" sz="1600" dirty="0"/>
              <a:t> Proximity algorithms provide symbolic relative location information</a:t>
            </a:r>
          </a:p>
          <a:p>
            <a:pPr lvl="1"/>
            <a:r>
              <a:rPr lang="en-US" sz="1600" dirty="0"/>
              <a:t> Relies upon a dense grid of antennas, each having a well-known position</a:t>
            </a:r>
          </a:p>
          <a:p>
            <a:r>
              <a:rPr lang="en-US" sz="1800" dirty="0"/>
              <a:t> Scene Analysis</a:t>
            </a:r>
          </a:p>
          <a:p>
            <a:pPr lvl="1"/>
            <a:r>
              <a:rPr lang="en-US" sz="1600" dirty="0"/>
              <a:t>Uses location fingerprint</a:t>
            </a:r>
          </a:p>
          <a:p>
            <a:pPr lvl="1"/>
            <a:r>
              <a:rPr lang="en-US" sz="1600" dirty="0"/>
              <a:t>Location fingerprinting refers to techniques that match the fingerprint  of some characteristic of a signal that is location dependent</a:t>
            </a:r>
          </a:p>
          <a:p>
            <a:pPr lvl="1"/>
            <a:endParaRPr lang="en-US" sz="16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854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1752" y="341013"/>
            <a:ext cx="4389121" cy="584074"/>
          </a:xfrm>
        </p:spPr>
        <p:txBody>
          <a:bodyPr/>
          <a:lstStyle/>
          <a:p>
            <a:r>
              <a:rPr lang="en-US" dirty="0"/>
              <a:t>Proposed method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0265" y="3514416"/>
            <a:ext cx="9656379" cy="23891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Benefits of this method:</a:t>
            </a:r>
          </a:p>
          <a:p>
            <a:r>
              <a:rPr lang="en-US" sz="1600" dirty="0"/>
              <a:t>WIFI is readily available in any modern building</a:t>
            </a:r>
          </a:p>
          <a:p>
            <a:r>
              <a:rPr lang="en-US" sz="1600" dirty="0"/>
              <a:t>Don't need any new infrastructure</a:t>
            </a:r>
          </a:p>
          <a:p>
            <a:r>
              <a:rPr lang="en-US" sz="1600" dirty="0"/>
              <a:t>Cost effective</a:t>
            </a:r>
          </a:p>
          <a:p>
            <a:r>
              <a:rPr lang="en-US" sz="1600" dirty="0"/>
              <a:t>Don’t need any model of communication channel</a:t>
            </a:r>
          </a:p>
          <a:p>
            <a:r>
              <a:rPr lang="en-US" sz="1600" dirty="0"/>
              <a:t>The prediction model can be updated from time to time with new data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69882" y="1222792"/>
            <a:ext cx="9656762" cy="2389174"/>
          </a:xfrm>
        </p:spPr>
        <p:txBody>
          <a:bodyPr/>
          <a:lstStyle/>
          <a:p>
            <a:r>
              <a:rPr lang="en-US" sz="1800" dirty="0"/>
              <a:t>Decision tree based indoor localization using RSS signal from WIFI receiver. The technique lies in scene analysis.</a:t>
            </a:r>
          </a:p>
          <a:p>
            <a:r>
              <a:rPr lang="en-US" sz="1800" dirty="0"/>
              <a:t>There are two stages for this technique: offline stage and online stage (or run-time stage). </a:t>
            </a:r>
          </a:p>
          <a:p>
            <a:r>
              <a:rPr lang="en-US" sz="1800" dirty="0"/>
              <a:t>During the offline stage, a site survey is performed in an environment. The location coordinates/labels and respective signal strengths from nearby base stations/measuring units are collected. </a:t>
            </a:r>
          </a:p>
          <a:p>
            <a:r>
              <a:rPr lang="en-US" sz="1800" dirty="0"/>
              <a:t>During the online stage, a location positioning technique uses the currently observed signal strengths and previously collected information to figure out an estimated location.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872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8552" y="291137"/>
            <a:ext cx="5689106" cy="584074"/>
          </a:xfrm>
        </p:spPr>
        <p:txBody>
          <a:bodyPr/>
          <a:lstStyle/>
          <a:p>
            <a:r>
              <a:rPr lang="en-US" dirty="0"/>
              <a:t>Data and expected results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9882" y="2790497"/>
            <a:ext cx="9656379" cy="192281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Expected results:</a:t>
            </a:r>
          </a:p>
          <a:p>
            <a:r>
              <a:rPr lang="en-US" dirty="0"/>
              <a:t>Accuracy of the model</a:t>
            </a:r>
          </a:p>
          <a:p>
            <a:r>
              <a:rPr lang="en-US" dirty="0"/>
              <a:t>Mean square error(MSE) of the trained model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69499" y="1294013"/>
            <a:ext cx="9656762" cy="1349433"/>
          </a:xfrm>
        </p:spPr>
        <p:txBody>
          <a:bodyPr/>
          <a:lstStyle/>
          <a:p>
            <a:r>
              <a:rPr lang="en-US" dirty="0"/>
              <a:t>650 samples of data with 127 features and 2D(x, y) location information associated with the 127 features. 127 features are RSSI level for each different WAPs retrieved during the campaign.</a:t>
            </a:r>
          </a:p>
        </p:txBody>
      </p:sp>
    </p:spTree>
    <p:extLst>
      <p:ext uri="{BB962C8B-B14F-4D97-AF65-F5344CB8AC3E}">
        <p14:creationId xmlns:p14="http://schemas.microsoft.com/office/powerpoint/2010/main" val="2001957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8552" y="291137"/>
            <a:ext cx="5689106" cy="584074"/>
          </a:xfrm>
        </p:spPr>
        <p:txBody>
          <a:bodyPr/>
          <a:lstStyle/>
          <a:p>
            <a:r>
              <a:rPr lang="en-US"/>
              <a:t>Plan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391126B-5840-F747-A57A-A8741DE91B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736348"/>
              </p:ext>
            </p:extLst>
          </p:nvPr>
        </p:nvGraphicFramePr>
        <p:xfrm>
          <a:off x="1901540" y="1387503"/>
          <a:ext cx="8456118" cy="245297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226601">
                  <a:extLst>
                    <a:ext uri="{9D8B030D-6E8A-4147-A177-3AD203B41FA5}">
                      <a16:colId xmlns:a16="http://schemas.microsoft.com/office/drawing/2014/main" val="2246627889"/>
                    </a:ext>
                  </a:extLst>
                </a:gridCol>
                <a:gridCol w="524019">
                  <a:extLst>
                    <a:ext uri="{9D8B030D-6E8A-4147-A177-3AD203B41FA5}">
                      <a16:colId xmlns:a16="http://schemas.microsoft.com/office/drawing/2014/main" val="2827306785"/>
                    </a:ext>
                  </a:extLst>
                </a:gridCol>
                <a:gridCol w="524019">
                  <a:extLst>
                    <a:ext uri="{9D8B030D-6E8A-4147-A177-3AD203B41FA5}">
                      <a16:colId xmlns:a16="http://schemas.microsoft.com/office/drawing/2014/main" val="678399823"/>
                    </a:ext>
                  </a:extLst>
                </a:gridCol>
                <a:gridCol w="515566">
                  <a:extLst>
                    <a:ext uri="{9D8B030D-6E8A-4147-A177-3AD203B41FA5}">
                      <a16:colId xmlns:a16="http://schemas.microsoft.com/office/drawing/2014/main" val="941482616"/>
                    </a:ext>
                  </a:extLst>
                </a:gridCol>
                <a:gridCol w="532472">
                  <a:extLst>
                    <a:ext uri="{9D8B030D-6E8A-4147-A177-3AD203B41FA5}">
                      <a16:colId xmlns:a16="http://schemas.microsoft.com/office/drawing/2014/main" val="1748501744"/>
                    </a:ext>
                  </a:extLst>
                </a:gridCol>
                <a:gridCol w="524019">
                  <a:extLst>
                    <a:ext uri="{9D8B030D-6E8A-4147-A177-3AD203B41FA5}">
                      <a16:colId xmlns:a16="http://schemas.microsoft.com/office/drawing/2014/main" val="2114556651"/>
                    </a:ext>
                  </a:extLst>
                </a:gridCol>
                <a:gridCol w="524019">
                  <a:extLst>
                    <a:ext uri="{9D8B030D-6E8A-4147-A177-3AD203B41FA5}">
                      <a16:colId xmlns:a16="http://schemas.microsoft.com/office/drawing/2014/main" val="2467979252"/>
                    </a:ext>
                  </a:extLst>
                </a:gridCol>
                <a:gridCol w="524019">
                  <a:extLst>
                    <a:ext uri="{9D8B030D-6E8A-4147-A177-3AD203B41FA5}">
                      <a16:colId xmlns:a16="http://schemas.microsoft.com/office/drawing/2014/main" val="2548832589"/>
                    </a:ext>
                  </a:extLst>
                </a:gridCol>
                <a:gridCol w="524019">
                  <a:extLst>
                    <a:ext uri="{9D8B030D-6E8A-4147-A177-3AD203B41FA5}">
                      <a16:colId xmlns:a16="http://schemas.microsoft.com/office/drawing/2014/main" val="2353892236"/>
                    </a:ext>
                  </a:extLst>
                </a:gridCol>
                <a:gridCol w="524019">
                  <a:extLst>
                    <a:ext uri="{9D8B030D-6E8A-4147-A177-3AD203B41FA5}">
                      <a16:colId xmlns:a16="http://schemas.microsoft.com/office/drawing/2014/main" val="1984432929"/>
                    </a:ext>
                  </a:extLst>
                </a:gridCol>
                <a:gridCol w="513346">
                  <a:extLst>
                    <a:ext uri="{9D8B030D-6E8A-4147-A177-3AD203B41FA5}">
                      <a16:colId xmlns:a16="http://schemas.microsoft.com/office/drawing/2014/main" val="3101780384"/>
                    </a:ext>
                  </a:extLst>
                </a:gridCol>
              </a:tblGrid>
              <a:tr h="2579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Literature Review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7940008"/>
                  </a:ext>
                </a:extLst>
              </a:tr>
              <a:tr h="2638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 Preprocessing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2583406"/>
                  </a:ext>
                </a:extLst>
              </a:tr>
              <a:tr h="26650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Coding of simple model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43593521"/>
                  </a:ext>
                </a:extLst>
              </a:tr>
              <a:tr h="3293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Development of main codebase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43952"/>
                  </a:ext>
                </a:extLst>
              </a:tr>
              <a:tr h="2542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Fine Tuning Of the model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79179697"/>
                  </a:ext>
                </a:extLst>
              </a:tr>
              <a:tr h="28757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Documentation of the result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60788114"/>
                  </a:ext>
                </a:extLst>
              </a:tr>
              <a:tr h="25429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Preparing the final report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8486293"/>
                  </a:ext>
                </a:extLst>
              </a:tr>
              <a:tr h="53920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W1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W2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W3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W3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W4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W4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W5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W5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W6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W7</a:t>
                      </a:r>
                      <a:endParaRPr lang="en-US" sz="1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332806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1A6C03D4-ECD4-8A46-99DC-BC66ED736738}"/>
              </a:ext>
            </a:extLst>
          </p:cNvPr>
          <p:cNvSpPr/>
          <p:nvPr/>
        </p:nvSpPr>
        <p:spPr>
          <a:xfrm>
            <a:off x="1747127" y="3983440"/>
            <a:ext cx="87057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b="1" u="sng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N.B.: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W stands for Week, </a:t>
            </a:r>
            <a:r>
              <a:rPr lang="en-US" dirty="0">
                <a:solidFill>
                  <a:srgbClr val="7030A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Purple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past weeks, </a:t>
            </a:r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Green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present week, </a:t>
            </a:r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Blue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= future weeks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171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8552" y="291137"/>
            <a:ext cx="5689106" cy="584074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939" y="1213624"/>
            <a:ext cx="11238616" cy="4039511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[1] </a:t>
            </a:r>
            <a:r>
              <a:rPr lang="en-US" sz="1800" dirty="0" err="1"/>
              <a:t>Barsocchi</a:t>
            </a:r>
            <a:r>
              <a:rPr lang="en-US" sz="1800" dirty="0"/>
              <a:t>, P., Crivello, A., La Rosa, D., &amp; Palumbo, F. (2016, October). A multisource and multivariate dataset for indoor localization methods based on WLAN and geo-magnetic field fingerprinting. In Indoor Positioning and Indoor Navigation (IPIN), 2016 International Conference on (pp. 1-8). IEEE.</a:t>
            </a:r>
          </a:p>
          <a:p>
            <a:pPr marL="0" indent="0">
              <a:buNone/>
            </a:pPr>
            <a:r>
              <a:rPr lang="en-US" sz="1800" dirty="0"/>
              <a:t>[2] Liu, H., </a:t>
            </a:r>
            <a:r>
              <a:rPr lang="en-US" sz="1800" dirty="0" err="1"/>
              <a:t>Darabi</a:t>
            </a:r>
            <a:r>
              <a:rPr lang="en-US" sz="1800" dirty="0"/>
              <a:t>, H., Banerjee, P., &amp; Liu, J. (2007). Survey of wireless indoor positioning techniques and systems. IEEE Transactions on Systems, Man, and Cybernetics, Part C (Applications and Reviews), 37(6), 1067-1080.</a:t>
            </a:r>
          </a:p>
        </p:txBody>
      </p:sp>
    </p:spTree>
    <p:extLst>
      <p:ext uri="{BB962C8B-B14F-4D97-AF65-F5344CB8AC3E}">
        <p14:creationId xmlns:p14="http://schemas.microsoft.com/office/powerpoint/2010/main" val="2646953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7965" y="2931700"/>
            <a:ext cx="2481807" cy="58407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031902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Blu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4684"/>
      </a:accent1>
      <a:accent2>
        <a:srgbClr val="FDB931"/>
      </a:accent2>
      <a:accent3>
        <a:srgbClr val="666666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1353</TotalTime>
  <Words>481</Words>
  <Application>Microsoft Macintosh PowerPoint</Application>
  <PresentationFormat>Widescreen</PresentationFormat>
  <Paragraphs>137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.HelveticaNeueDeskInterface-Regular</vt:lpstr>
      <vt:lpstr>Arial</vt:lpstr>
      <vt:lpstr>Calibri</vt:lpstr>
      <vt:lpstr>Times New Roman</vt:lpstr>
      <vt:lpstr>Wingdings</vt:lpstr>
      <vt:lpstr>Custom Design</vt:lpstr>
      <vt:lpstr>WIFI based indoor localization using decision tree algorithm</vt:lpstr>
      <vt:lpstr>Problem Statement </vt:lpstr>
      <vt:lpstr>Existing Solutions</vt:lpstr>
      <vt:lpstr>Proposed method</vt:lpstr>
      <vt:lpstr>Data and expected results</vt:lpstr>
      <vt:lpstr>Plan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Gray Luckett</dc:creator>
  <cp:lastModifiedBy>MRINMOY SARKAR</cp:lastModifiedBy>
  <cp:revision>39</cp:revision>
  <dcterms:created xsi:type="dcterms:W3CDTF">2016-08-12T21:58:39Z</dcterms:created>
  <dcterms:modified xsi:type="dcterms:W3CDTF">2018-11-06T01:22:05Z</dcterms:modified>
</cp:coreProperties>
</file>

<file path=docProps/thumbnail.jpeg>
</file>